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84" r:id="rId4"/>
    <p:sldId id="301" r:id="rId5"/>
    <p:sldId id="302" r:id="rId6"/>
    <p:sldId id="303" r:id="rId7"/>
    <p:sldId id="262" r:id="rId8"/>
    <p:sldId id="285" r:id="rId9"/>
    <p:sldId id="261" r:id="rId10"/>
    <p:sldId id="270" r:id="rId11"/>
    <p:sldId id="267" r:id="rId12"/>
    <p:sldId id="268" r:id="rId13"/>
    <p:sldId id="274" r:id="rId14"/>
    <p:sldId id="275" r:id="rId15"/>
    <p:sldId id="276" r:id="rId16"/>
    <p:sldId id="320" r:id="rId17"/>
    <p:sldId id="277" r:id="rId18"/>
    <p:sldId id="279" r:id="rId19"/>
    <p:sldId id="309" r:id="rId20"/>
    <p:sldId id="280" r:id="rId21"/>
    <p:sldId id="281" r:id="rId22"/>
    <p:sldId id="293" r:id="rId23"/>
    <p:sldId id="282" r:id="rId24"/>
    <p:sldId id="286" r:id="rId25"/>
    <p:sldId id="287" r:id="rId26"/>
    <p:sldId id="288" r:id="rId27"/>
    <p:sldId id="289" r:id="rId28"/>
    <p:sldId id="290" r:id="rId29"/>
    <p:sldId id="305" r:id="rId30"/>
    <p:sldId id="291" r:id="rId31"/>
    <p:sldId id="292" r:id="rId32"/>
    <p:sldId id="296" r:id="rId33"/>
    <p:sldId id="297" r:id="rId34"/>
    <p:sldId id="298" r:id="rId35"/>
    <p:sldId id="299" r:id="rId36"/>
    <p:sldId id="338" r:id="rId37"/>
    <p:sldId id="312" r:id="rId38"/>
    <p:sldId id="294" r:id="rId39"/>
    <p:sldId id="265" r:id="rId40"/>
    <p:sldId id="266" r:id="rId41"/>
    <p:sldId id="263" r:id="rId42"/>
    <p:sldId id="264" r:id="rId43"/>
    <p:sldId id="318" r:id="rId44"/>
    <p:sldId id="317" r:id="rId45"/>
    <p:sldId id="322" r:id="rId46"/>
    <p:sldId id="323" r:id="rId47"/>
    <p:sldId id="325" r:id="rId48"/>
    <p:sldId id="314" r:id="rId49"/>
    <p:sldId id="316" r:id="rId50"/>
    <p:sldId id="327" r:id="rId51"/>
    <p:sldId id="326" r:id="rId52"/>
    <p:sldId id="331" r:id="rId53"/>
    <p:sldId id="333" r:id="rId54"/>
    <p:sldId id="334" r:id="rId55"/>
    <p:sldId id="335" r:id="rId56"/>
    <p:sldId id="337" r:id="rId57"/>
    <p:sldId id="336" r:id="rId58"/>
    <p:sldId id="308" r:id="rId59"/>
    <p:sldId id="329" r:id="rId60"/>
    <p:sldId id="321" r:id="rId61"/>
    <p:sldId id="319" r:id="rId62"/>
    <p:sldId id="306" r:id="rId63"/>
    <p:sldId id="34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2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7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52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8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30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8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75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9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949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A* </a:t>
            </a:r>
            <a:r>
              <a:rPr lang="es-ES" dirty="0" err="1" smtClean="0"/>
              <a:t>Optimzations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Sebastià López Tenorio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5" y="2181225"/>
            <a:ext cx="4897370" cy="3678238"/>
          </a:xfrm>
        </p:spPr>
      </p:pic>
    </p:spTree>
    <p:extLst>
      <p:ext uri="{BB962C8B-B14F-4D97-AF65-F5344CB8AC3E}">
        <p14:creationId xmlns:p14="http://schemas.microsoft.com/office/powerpoint/2010/main" val="26265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35" y="2181225"/>
            <a:ext cx="4876530" cy="3678238"/>
          </a:xfrm>
        </p:spPr>
      </p:pic>
    </p:spTree>
    <p:extLst>
      <p:ext uri="{BB962C8B-B14F-4D97-AF65-F5344CB8AC3E}">
        <p14:creationId xmlns:p14="http://schemas.microsoft.com/office/powerpoint/2010/main" val="41479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9081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1" y="2181225"/>
            <a:ext cx="4842498" cy="3678238"/>
          </a:xfrm>
        </p:spPr>
      </p:pic>
    </p:spTree>
    <p:extLst>
      <p:ext uri="{BB962C8B-B14F-4D97-AF65-F5344CB8AC3E}">
        <p14:creationId xmlns:p14="http://schemas.microsoft.com/office/powerpoint/2010/main" val="7793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11282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4" y="1945178"/>
            <a:ext cx="6032932" cy="4529427"/>
          </a:xfrm>
        </p:spPr>
      </p:pic>
    </p:spTree>
    <p:extLst>
      <p:ext uri="{BB962C8B-B14F-4D97-AF65-F5344CB8AC3E}">
        <p14:creationId xmlns:p14="http://schemas.microsoft.com/office/powerpoint/2010/main" val="2477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RSR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" y="2007997"/>
            <a:ext cx="5413195" cy="24478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0" y="4117336"/>
            <a:ext cx="5491808" cy="2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9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endParaRPr lang="es-ES" dirty="0"/>
          </a:p>
        </p:txBody>
      </p:sp>
      <p:pic>
        <p:nvPicPr>
          <p:cNvPr id="1026" name="Picture 2" descr="Resultado de imagen de jump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45" y="2202873"/>
            <a:ext cx="7106509" cy="39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overview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Online</a:t>
            </a:r>
          </a:p>
          <a:p>
            <a:endParaRPr lang="es-ES" dirty="0" smtClean="0"/>
          </a:p>
          <a:p>
            <a:r>
              <a:rPr lang="es-ES" dirty="0" err="1" smtClean="0"/>
              <a:t>Incredibly</a:t>
            </a:r>
            <a:r>
              <a:rPr lang="es-ES" dirty="0" smtClean="0"/>
              <a:t> </a:t>
            </a:r>
            <a:r>
              <a:rPr lang="es-ES" dirty="0" err="1" smtClean="0"/>
              <a:t>Fast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Can be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adapted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/>
              <a:t> </a:t>
            </a:r>
            <a:r>
              <a:rPr lang="es-ES" dirty="0" err="1" smtClean="0"/>
              <a:t>improvement</a:t>
            </a:r>
            <a:r>
              <a:rPr lang="es-ES" dirty="0" smtClean="0"/>
              <a:t> </a:t>
            </a:r>
            <a:r>
              <a:rPr lang="es-ES" dirty="0" err="1" smtClean="0"/>
              <a:t>Algorythms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works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uniform-cost</a:t>
            </a:r>
            <a:r>
              <a:rPr lang="es-ES" dirty="0" smtClean="0"/>
              <a:t> </a:t>
            </a:r>
            <a:r>
              <a:rPr lang="es-ES" dirty="0" err="1" smtClean="0"/>
              <a:t>grids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18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4305030" y="3258589"/>
            <a:ext cx="358193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pic>
        <p:nvPicPr>
          <p:cNvPr id="2050" name="Picture 2" descr="Resultado de imagen de 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10" y="2377440"/>
            <a:ext cx="4933379" cy="37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73" y="2379318"/>
            <a:ext cx="4545052" cy="3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symmetry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3" y="2007713"/>
            <a:ext cx="4571622" cy="4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13340" cy="2880000"/>
          </a:xfrm>
        </p:spPr>
      </p:pic>
    </p:spTree>
    <p:extLst>
      <p:ext uri="{BB962C8B-B14F-4D97-AF65-F5344CB8AC3E}">
        <p14:creationId xmlns:p14="http://schemas.microsoft.com/office/powerpoint/2010/main" val="36920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43" y="2895179"/>
            <a:ext cx="341731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64277"/>
            <a:ext cx="33882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370668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9" y="2822790"/>
            <a:ext cx="3539542" cy="2880000"/>
          </a:xfrm>
        </p:spPr>
      </p:pic>
    </p:spTree>
    <p:extLst>
      <p:ext uri="{BB962C8B-B14F-4D97-AF65-F5344CB8AC3E}">
        <p14:creationId xmlns:p14="http://schemas.microsoft.com/office/powerpoint/2010/main" val="38722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7" y="2804952"/>
            <a:ext cx="3443006" cy="2880000"/>
          </a:xfrm>
        </p:spPr>
      </p:pic>
    </p:spTree>
    <p:extLst>
      <p:ext uri="{BB962C8B-B14F-4D97-AF65-F5344CB8AC3E}">
        <p14:creationId xmlns:p14="http://schemas.microsoft.com/office/powerpoint/2010/main" val="14064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68" y="2804952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r>
              <a:rPr lang="es-ES" dirty="0" smtClean="0"/>
              <a:t> – </a:t>
            </a:r>
            <a:r>
              <a:rPr lang="es-ES" dirty="0" err="1" smtClean="0"/>
              <a:t>forced</a:t>
            </a:r>
            <a:r>
              <a:rPr lang="es-ES" dirty="0" smtClean="0"/>
              <a:t> </a:t>
            </a:r>
            <a:r>
              <a:rPr lang="es-ES" dirty="0" err="1" smtClean="0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1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Possibilities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9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9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7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1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7" y="2853615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75" y="2853615"/>
            <a:ext cx="3644999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0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6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r>
              <a:rPr lang="es-ES" dirty="0" smtClean="0"/>
              <a:t> - </a:t>
            </a:r>
            <a:r>
              <a:rPr lang="es-ES" dirty="0"/>
              <a:t>– </a:t>
            </a:r>
            <a:r>
              <a:rPr lang="es-ES" dirty="0" err="1"/>
              <a:t>forced</a:t>
            </a:r>
            <a:r>
              <a:rPr lang="es-ES" dirty="0"/>
              <a:t> </a:t>
            </a:r>
            <a:r>
              <a:rPr lang="es-ES" dirty="0" err="1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9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88" y="2251556"/>
            <a:ext cx="6302624" cy="4042189"/>
          </a:xfrm>
        </p:spPr>
      </p:pic>
    </p:spTree>
    <p:extLst>
      <p:ext uri="{BB962C8B-B14F-4D97-AF65-F5344CB8AC3E}">
        <p14:creationId xmlns:p14="http://schemas.microsoft.com/office/powerpoint/2010/main" val="41049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49" y="2100372"/>
            <a:ext cx="8248902" cy="4428358"/>
          </a:xfrm>
        </p:spPr>
      </p:pic>
    </p:spTree>
    <p:extLst>
      <p:ext uri="{BB962C8B-B14F-4D97-AF65-F5344CB8AC3E}">
        <p14:creationId xmlns:p14="http://schemas.microsoft.com/office/powerpoint/2010/main" val="25141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711065" y="2890289"/>
            <a:ext cx="1076987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JPS == 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08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6038"/>
            <a:ext cx="456777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0" y="3861762"/>
            <a:ext cx="571579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26" y="2230491"/>
            <a:ext cx="7613947" cy="4060772"/>
          </a:xfrm>
        </p:spPr>
      </p:pic>
    </p:spTree>
    <p:extLst>
      <p:ext uri="{BB962C8B-B14F-4D97-AF65-F5344CB8AC3E}">
        <p14:creationId xmlns:p14="http://schemas.microsoft.com/office/powerpoint/2010/main" val="42162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39414"/>
            <a:ext cx="453148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" b="5112"/>
          <a:stretch/>
        </p:blipFill>
        <p:spPr>
          <a:xfrm>
            <a:off x="5895010" y="3811796"/>
            <a:ext cx="5674690" cy="5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743"/>
            <a:ext cx="455126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27" b="3402"/>
          <a:stretch/>
        </p:blipFill>
        <p:spPr>
          <a:xfrm>
            <a:off x="5995855" y="3896613"/>
            <a:ext cx="5614953" cy="3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>
          <a:xfrm>
            <a:off x="6188827" y="3768882"/>
            <a:ext cx="5421981" cy="50292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81223"/>
            <a:ext cx="4549167" cy="3678238"/>
          </a:xfrm>
        </p:spPr>
      </p:pic>
    </p:spTree>
    <p:extLst>
      <p:ext uri="{BB962C8B-B14F-4D97-AF65-F5344CB8AC3E}">
        <p14:creationId xmlns:p14="http://schemas.microsoft.com/office/powerpoint/2010/main" val="27297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-850969" y="2911651"/>
            <a:ext cx="1389393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this-&gt;JPS != JPS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9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9" y="2082800"/>
            <a:ext cx="10798662" cy="4305868"/>
          </a:xfrm>
        </p:spPr>
      </p:pic>
    </p:spTree>
    <p:extLst>
      <p:ext uri="{BB962C8B-B14F-4D97-AF65-F5344CB8AC3E}">
        <p14:creationId xmlns:p14="http://schemas.microsoft.com/office/powerpoint/2010/main" val="26991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2" y="2211256"/>
            <a:ext cx="10250255" cy="3657127"/>
          </a:xfrm>
        </p:spPr>
      </p:pic>
    </p:spTree>
    <p:extLst>
      <p:ext uri="{BB962C8B-B14F-4D97-AF65-F5344CB8AC3E}">
        <p14:creationId xmlns:p14="http://schemas.microsoft.com/office/powerpoint/2010/main" val="4879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15620"/>
            <a:ext cx="11070178" cy="2077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51" y="4749799"/>
            <a:ext cx="3099552" cy="16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Debugging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F1 – CHANGE ALGORYTHM</a:t>
            </a:r>
          </a:p>
          <a:p>
            <a:r>
              <a:rPr lang="es-ES" dirty="0" smtClean="0"/>
              <a:t>F2 – SHOW DEBUG TILES</a:t>
            </a:r>
          </a:p>
          <a:p>
            <a:r>
              <a:rPr lang="es-ES" dirty="0" smtClean="0"/>
              <a:t>F3 – TOGGLE STEP BY STEP </a:t>
            </a:r>
          </a:p>
          <a:p>
            <a:r>
              <a:rPr lang="es-ES" dirty="0" smtClean="0"/>
              <a:t>Z – ZOOM IN / ZOOM OUT</a:t>
            </a:r>
          </a:p>
          <a:p>
            <a:r>
              <a:rPr lang="es-ES" dirty="0"/>
              <a:t>S - </a:t>
            </a:r>
            <a:r>
              <a:rPr lang="es-ES" dirty="0" smtClean="0"/>
              <a:t>STEPS</a:t>
            </a:r>
          </a:p>
          <a:p>
            <a:r>
              <a:rPr lang="es-ES" dirty="0" smtClean="0"/>
              <a:t>SPACE – FAST FORWARD STEPS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40" y="1879600"/>
            <a:ext cx="6120262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9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list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8" y="2878782"/>
            <a:ext cx="6727952" cy="36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0" y="2163789"/>
            <a:ext cx="7743060" cy="4152874"/>
          </a:xfrm>
        </p:spPr>
      </p:pic>
    </p:spTree>
    <p:extLst>
      <p:ext uri="{BB962C8B-B14F-4D97-AF65-F5344CB8AC3E}">
        <p14:creationId xmlns:p14="http://schemas.microsoft.com/office/powerpoint/2010/main" val="16424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</a:t>
            </a:r>
            <a:r>
              <a:rPr lang="en-US" dirty="0" smtClean="0"/>
              <a:t>list</a:t>
            </a:r>
            <a:endParaRPr lang="en-U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64" y="2761914"/>
            <a:ext cx="7638869" cy="37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343403"/>
            <a:ext cx="5021263" cy="28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2" y="3924301"/>
            <a:ext cx="8498710" cy="9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1" y="3544939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62" y="3384188"/>
            <a:ext cx="9736738" cy="31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6" y="3325652"/>
            <a:ext cx="34430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5" y="3962400"/>
            <a:ext cx="9906572" cy="8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 </a:t>
            </a:r>
            <a:r>
              <a:rPr lang="en-US" dirty="0"/>
              <a:t>4: Make an horizontal jump with the proper </a:t>
            </a:r>
            <a:r>
              <a:rPr lang="en-US" dirty="0" smtClean="0"/>
              <a:t>direction. If </a:t>
            </a:r>
            <a:r>
              <a:rPr lang="en-US" dirty="0"/>
              <a:t>it detected any forced </a:t>
            </a:r>
            <a:r>
              <a:rPr lang="en-US" dirty="0" err="1"/>
              <a:t>neighbour</a:t>
            </a:r>
            <a:r>
              <a:rPr lang="en-US" dirty="0"/>
              <a:t>, </a:t>
            </a:r>
            <a:r>
              <a:rPr lang="en-US" dirty="0" smtClean="0"/>
              <a:t>you </a:t>
            </a:r>
            <a:r>
              <a:rPr lang="en-US" dirty="0"/>
              <a:t>have to add </a:t>
            </a:r>
            <a:r>
              <a:rPr lang="en-US" dirty="0" smtClean="0"/>
              <a:t> </a:t>
            </a:r>
            <a:r>
              <a:rPr lang="en-US" dirty="0"/>
              <a:t>to the list the remaining directions that we are looking for (as </a:t>
            </a:r>
            <a:r>
              <a:rPr lang="en-US" dirty="0" smtClean="0"/>
              <a:t>nodes)so </a:t>
            </a:r>
            <a:r>
              <a:rPr lang="en-US" dirty="0"/>
              <a:t>they don't get lost.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Improvements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optimal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added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times to </a:t>
            </a:r>
            <a:r>
              <a:rPr lang="es-ES" dirty="0" err="1" smtClean="0"/>
              <a:t>the</a:t>
            </a:r>
            <a:r>
              <a:rPr lang="es-ES" dirty="0" smtClean="0"/>
              <a:t> open </a:t>
            </a:r>
            <a:r>
              <a:rPr lang="es-ES" dirty="0" err="1" smtClean="0"/>
              <a:t>list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JPS </a:t>
            </a:r>
            <a:r>
              <a:rPr lang="es-ES" dirty="0" err="1" smtClean="0"/>
              <a:t>handles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pruning</a:t>
            </a:r>
            <a:r>
              <a:rPr lang="es-ES" dirty="0" smtClean="0"/>
              <a:t> </a:t>
            </a:r>
            <a:r>
              <a:rPr lang="es-ES" dirty="0" err="1" smtClean="0"/>
              <a:t>directions</a:t>
            </a:r>
            <a:r>
              <a:rPr lang="es-ES" dirty="0" smtClean="0"/>
              <a:t> </a:t>
            </a:r>
            <a:r>
              <a:rPr lang="es-ES" dirty="0" err="1" smtClean="0"/>
              <a:t>automatically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599093"/>
            <a:ext cx="2549590" cy="2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4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2564116" y="1920103"/>
            <a:ext cx="6059184" cy="4688660"/>
          </a:xfrm>
        </p:spPr>
      </p:pic>
    </p:spTree>
    <p:extLst>
      <p:ext uri="{BB962C8B-B14F-4D97-AF65-F5344CB8AC3E}">
        <p14:creationId xmlns:p14="http://schemas.microsoft.com/office/powerpoint/2010/main" val="9054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5" y="2681156"/>
            <a:ext cx="6102489" cy="3276073"/>
          </a:xfrm>
        </p:spPr>
      </p:pic>
    </p:spTree>
    <p:extLst>
      <p:ext uri="{BB962C8B-B14F-4D97-AF65-F5344CB8AC3E}">
        <p14:creationId xmlns:p14="http://schemas.microsoft.com/office/powerpoint/2010/main" val="13029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Corners</a:t>
            </a:r>
            <a:r>
              <a:rPr lang="es-ES" dirty="0" smtClean="0"/>
              <a:t> </a:t>
            </a:r>
            <a:r>
              <a:rPr lang="es-ES" dirty="0" err="1" smtClean="0"/>
              <a:t>traspassing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56" y="2536736"/>
            <a:ext cx="3438807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93" y="2536736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Swamps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66"/>
          <a:stretch/>
        </p:blipFill>
        <p:spPr>
          <a:xfrm>
            <a:off x="2328646" y="2180496"/>
            <a:ext cx="7534705" cy="3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hierarchical</a:t>
            </a:r>
            <a:r>
              <a:rPr lang="es-ES" dirty="0" smtClean="0"/>
              <a:t> </a:t>
            </a:r>
            <a:r>
              <a:rPr lang="es-ES" dirty="0" err="1" smtClean="0"/>
              <a:t>pathfinding</a:t>
            </a:r>
            <a:endParaRPr lang="es-ES" dirty="0"/>
          </a:p>
        </p:txBody>
      </p:sp>
      <p:pic>
        <p:nvPicPr>
          <p:cNvPr id="3074" name="Picture 2" descr="Resultado de imagen de city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09323"/>
            <a:ext cx="5511800" cy="44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HPA* 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10" y="2181225"/>
            <a:ext cx="4869779" cy="3678238"/>
          </a:xfrm>
        </p:spPr>
      </p:pic>
    </p:spTree>
    <p:extLst>
      <p:ext uri="{BB962C8B-B14F-4D97-AF65-F5344CB8AC3E}">
        <p14:creationId xmlns:p14="http://schemas.microsoft.com/office/powerpoint/2010/main" val="37977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190</TotalTime>
  <Words>539</Words>
  <Application>Microsoft Office PowerPoint</Application>
  <PresentationFormat>Widescreen</PresentationFormat>
  <Paragraphs>141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Gill Sans MT</vt:lpstr>
      <vt:lpstr>Wingdings 2</vt:lpstr>
      <vt:lpstr>Dividend</vt:lpstr>
      <vt:lpstr>A* Optimzations Research</vt:lpstr>
      <vt:lpstr>The problem</vt:lpstr>
      <vt:lpstr>Possibilities</vt:lpstr>
      <vt:lpstr>Potential fiels</vt:lpstr>
      <vt:lpstr>Potential fiels</vt:lpstr>
      <vt:lpstr>PowerPoint Presentation</vt:lpstr>
      <vt:lpstr>Swamps</vt:lpstr>
      <vt:lpstr>hierarchical pathfinding</vt:lpstr>
      <vt:lpstr>HPA* </vt:lpstr>
      <vt:lpstr>HPA* </vt:lpstr>
      <vt:lpstr>HPA* </vt:lpstr>
      <vt:lpstr>HPA* </vt:lpstr>
      <vt:lpstr>HPA* </vt:lpstr>
      <vt:lpstr>HPA* </vt:lpstr>
      <vt:lpstr>HPA* </vt:lpstr>
      <vt:lpstr>RSR</vt:lpstr>
      <vt:lpstr>Selected approach</vt:lpstr>
      <vt:lpstr>Jump point search</vt:lpstr>
      <vt:lpstr>overview</vt:lpstr>
      <vt:lpstr>objective</vt:lpstr>
      <vt:lpstr>objective</vt:lpstr>
      <vt:lpstr>Path symmetry</vt:lpstr>
      <vt:lpstr>Horizontal jump</vt:lpstr>
      <vt:lpstr>Horizontal jump</vt:lpstr>
      <vt:lpstr>Horizontal jump</vt:lpstr>
      <vt:lpstr>Horizontal jump</vt:lpstr>
      <vt:lpstr>Horizontal jump</vt:lpstr>
      <vt:lpstr>Horizontal jump</vt:lpstr>
      <vt:lpstr>Horizontal jump – forced neighbour</vt:lpstr>
      <vt:lpstr>Diagonal jump</vt:lpstr>
      <vt:lpstr>Diagonal jump</vt:lpstr>
      <vt:lpstr>Diagonal jump</vt:lpstr>
      <vt:lpstr>Diagonal jump</vt:lpstr>
      <vt:lpstr>Diagonal jump</vt:lpstr>
      <vt:lpstr>Diagonal jump - – forced neighbour</vt:lpstr>
      <vt:lpstr>Iteration</vt:lpstr>
      <vt:lpstr>Iteration</vt:lpstr>
      <vt:lpstr>Iteration</vt:lpstr>
      <vt:lpstr>Performance</vt:lpstr>
      <vt:lpstr>performance</vt:lpstr>
      <vt:lpstr>Performance</vt:lpstr>
      <vt:lpstr>performance</vt:lpstr>
      <vt:lpstr>Disclaimer!</vt:lpstr>
      <vt:lpstr>implementation</vt:lpstr>
      <vt:lpstr>implementation</vt:lpstr>
      <vt:lpstr>Implementation</vt:lpstr>
      <vt:lpstr>Debugging</vt:lpstr>
      <vt:lpstr>Let’s jump into it!</vt:lpstr>
      <vt:lpstr>Todo 0</vt:lpstr>
      <vt:lpstr>Todo 0 - Solution</vt:lpstr>
      <vt:lpstr>Todo 1</vt:lpstr>
      <vt:lpstr>Todo 1 - Solution</vt:lpstr>
      <vt:lpstr>TODO 2</vt:lpstr>
      <vt:lpstr>TODO 2 - Solution</vt:lpstr>
      <vt:lpstr>Todo 3</vt:lpstr>
      <vt:lpstr>Todo 3</vt:lpstr>
      <vt:lpstr>Todo 4</vt:lpstr>
      <vt:lpstr>Improvements</vt:lpstr>
      <vt:lpstr>Not optimal</vt:lpstr>
      <vt:lpstr>Missing path nodes</vt:lpstr>
      <vt:lpstr>Starting loop</vt:lpstr>
      <vt:lpstr>Corners traspassing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Optimzations Research</dc:title>
  <dc:creator>Sebi Lopez</dc:creator>
  <cp:lastModifiedBy>Sebi Lopez</cp:lastModifiedBy>
  <cp:revision>16</cp:revision>
  <dcterms:created xsi:type="dcterms:W3CDTF">2019-05-13T01:51:01Z</dcterms:created>
  <dcterms:modified xsi:type="dcterms:W3CDTF">2019-05-13T05:01:55Z</dcterms:modified>
</cp:coreProperties>
</file>